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6" d="100"/>
          <a:sy n="96" d="100"/>
        </p:scale>
        <p:origin x="141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Franky Leonardo Prieto" userId="e674d6f9cc652ab1" providerId="LiveId" clId="{CDB7E555-6B55-46DF-95E2-2682DA1618E7}"/>
    <pc:docChg chg="undo custSel modSld">
      <pc:chgData name="Franky Leonardo Prieto" userId="e674d6f9cc652ab1" providerId="LiveId" clId="{CDB7E555-6B55-46DF-95E2-2682DA1618E7}" dt="2024-10-04T02:28:32.668" v="169" actId="20577"/>
      <pc:docMkLst>
        <pc:docMk/>
      </pc:docMkLst>
      <pc:sldChg chg="modSp mod">
        <pc:chgData name="Franky Leonardo Prieto" userId="e674d6f9cc652ab1" providerId="LiveId" clId="{CDB7E555-6B55-46DF-95E2-2682DA1618E7}" dt="2024-10-04T02:28:32.668" v="169" actId="20577"/>
        <pc:sldMkLst>
          <pc:docMk/>
          <pc:sldMk cId="1553432724" sldId="262"/>
        </pc:sldMkLst>
        <pc:spChg chg="mod">
          <ac:chgData name="Franky Leonardo Prieto" userId="e674d6f9cc652ab1" providerId="LiveId" clId="{CDB7E555-6B55-46DF-95E2-2682DA1618E7}" dt="2024-10-04T02:28:32.668" v="169" actId="20577"/>
          <ac:spMkLst>
            <pc:docMk/>
            <pc:sldMk cId="1553432724" sldId="262"/>
            <ac:spMk id="7" creationId="{0BFEC426-B615-E549-83E5-140FD588BC64}"/>
          </ac:spMkLst>
        </pc:spChg>
      </pc:sldChg>
      <pc:sldChg chg="modSp mod">
        <pc:chgData name="Franky Leonardo Prieto" userId="e674d6f9cc652ab1" providerId="LiveId" clId="{CDB7E555-6B55-46DF-95E2-2682DA1618E7}" dt="2024-10-02T08:08:08.908" v="44" actId="20577"/>
        <pc:sldMkLst>
          <pc:docMk/>
          <pc:sldMk cId="1277611629" sldId="327"/>
        </pc:sldMkLst>
        <pc:spChg chg="mod">
          <ac:chgData name="Franky Leonardo Prieto" userId="e674d6f9cc652ab1" providerId="LiveId" clId="{CDB7E555-6B55-46DF-95E2-2682DA1618E7}" dt="2024-10-02T08:08:08.908" v="44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Franky Leonardo Prieto</a:t>
            </a:r>
          </a:p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2024-Oct-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collected through SpaceX API and Web scraping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processed with pandas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</TotalTime>
  <Words>1349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Franky Leonardo Prieto</cp:lastModifiedBy>
  <cp:revision>199</cp:revision>
  <dcterms:created xsi:type="dcterms:W3CDTF">2021-04-29T18:58:34Z</dcterms:created>
  <dcterms:modified xsi:type="dcterms:W3CDTF">2024-10-04T03:38:12Z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